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6" r:id="rId4"/>
    <p:sldId id="258" r:id="rId5"/>
    <p:sldId id="267" r:id="rId6"/>
    <p:sldId id="260" r:id="rId7"/>
    <p:sldId id="261" r:id="rId8"/>
    <p:sldId id="264" r:id="rId9"/>
    <p:sldId id="265" r:id="rId10"/>
  </p:sldIdLst>
  <p:sldSz cx="9144000" cy="6858000" type="screen4x3"/>
  <p:notesSz cx="6888163" cy="100187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 smtClean="0"/>
            </a:lvl1pPr>
          </a:lstStyle>
          <a:p>
            <a:pPr>
              <a:defRPr/>
            </a:pPr>
            <a:fld id="{34F6D8C8-E2BA-4DEB-9F94-0E1BD89E0C65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9250FD6-7227-418D-8FD1-6200E9805B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81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AFF6-2D06-46F7-BF6D-5130F461A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E43F-9451-4A13-B55F-809523915E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4AA6-7685-4E7F-ABA7-DA0ECF894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875C-BCBC-4EDD-96AD-EA1DC59D7F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5EB8-B82A-4797-ADBA-45EAB0EC12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58EF-5AEB-41B3-A42E-3EB07E9A2C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BFC4-12D3-481F-B7D7-D0D7CE51B3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9BE7-8340-40C0-B295-69A65D300B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2D30-354C-4BC1-8BC1-8D8AFF1E94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DA93-1501-4176-A2A3-13F68758F5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7414-6B0A-4751-BF34-9D003D9261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4B0DB-13E1-4C5C-9088-177602C66B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DF028D1-943C-467E-BD98-3F073C48D2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0763" cy="1008062"/>
          </a:xfrm>
        </p:spPr>
        <p:txBody>
          <a:bodyPr anchor="ctr"/>
          <a:lstStyle/>
          <a:p>
            <a:pPr eaLnBrk="1" hangingPunct="1"/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臺南市學甲區學甲國民小學</a:t>
            </a:r>
            <a:b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社區生活營校園輔導活動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25" y="1273175"/>
            <a:ext cx="9144000" cy="720725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成果資料</a:t>
            </a:r>
          </a:p>
        </p:txBody>
      </p:sp>
      <p:pic>
        <p:nvPicPr>
          <p:cNvPr id="2053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2987"/>
            <a:ext cx="4858839" cy="27341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86" y="4243949"/>
            <a:ext cx="4965714" cy="261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活動辦理情形</a:t>
            </a:r>
            <a:r>
              <a:rPr lang="en-US" altLang="zh-TW" sz="3600" b="1" dirty="0" smtClean="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計畫</a:t>
            </a:r>
            <a:r>
              <a:rPr lang="en-US" altLang="zh-TW" sz="3600" b="1" dirty="0" smtClean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臺南市社區生活營校園輔導活動計畫</a:t>
            </a:r>
          </a:p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臺南市學甲國小陽光青少年活動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陽光青少年活動計畫─精鈴傳奇、樂笛學甲樂芬芳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壹、依據：臺南地方法院檢察署社區生活營專案辦理。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貳、目標：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一、推廣多元層面藝術教育，增進全校師生對扯鈴及直笛的認識及瞭解，並培養學童對扯鈴及直笛的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興趣與熱忱。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二、提供適性、適材的教育機會，給家庭弱勢的學童有學習技能的機會，以激發其多元智能，建立學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生欣賞傳統藝術的鑑賞力。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三、增進學生對扯鈴及直笛審美的能力，提升美育教學成效，發展學童的多元智能與才華。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四、培養學生正當的休閒嗜好，給予學童鍛鍊身體、強健體魄的機會，以培育五育均衡發展的好兒童。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五、運用社區資源，發展學校特色，透過多元化適性課程，加強行為低成就學生之生活學習及社會適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應能力。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參、辦理單位：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一、指導單位：臺南地方法院檢察署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二、主辦單位：臺南市政府教育局、臺南市家庭教育中心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三、承辦單位：臺南市學甲國小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肆、實施對象：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一、中輟復學需要特別教育之學生、時輟時學及中輟邊緣學生。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二、嚴重適應困難、學習意願低落有中輟之虞之學生。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/>
              <a:t> </a:t>
            </a:r>
          </a:p>
        </p:txBody>
      </p:sp>
      <p:pic>
        <p:nvPicPr>
          <p:cNvPr id="3076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0825" y="410959"/>
            <a:ext cx="8893175" cy="616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伍、實施期</a:t>
            </a:r>
            <a:r>
              <a:rPr lang="zh-TW" sz="14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：自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日起至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日止，共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週，每週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節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陸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、活動地點：本校體育館、音樂教室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、實施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內容及方式：提供多元且富彈性之個別化適性選修課程內容如下表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、課程名稱：精鈴傳奇。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3/10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3/17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4/14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4/28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5/26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6/9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6/23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                 7/22-7/26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7/28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，共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二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、課程名稱：樂笛學甲樂芬芳。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活動時間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3/14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3/16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3/28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3/30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4/11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4/13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4/18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4/22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4/27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5/2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                5/4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5/9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5/11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5/13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5/16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5/18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5/24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5/25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5/27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6/1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                6/10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6/13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6/15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6/17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6/22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週六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12:30~15:20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，以及週一或週四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12:40~13:20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             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捌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、師資來源：本課程聘請本校教師、校外學者專家授課。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玖、經費來源：由臺南地檢署緩起訴處分金社區生活營經費及市府自籌款項下補助。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壹拾、經費預估：詳經費概算表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如附件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壹拾壹、預期成效：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一、由認識自我、了解自我，進而肯定自我，學習人際溝通的技巧及解決人際困擾或衝突的方法，適應團體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生活。 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二、利用多元化的課程，提高學生對學習的興趣，培養學生正確學習態度及觀念，增加對學校的適應能力，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使其逐漸能適應正常課程。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三、使中輟生能得到良好的安置，減少青少年犯罪與校園暴力行為。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四、可導正學生的偏差行為，建立正面積極的人生觀。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五、推廣扯鈴、直笛，提高學生學習的興趣，培養其扯鈴、直笛技能、專長，建立自信心，並讓扯鈴、直笛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成為本校之特色。</a:t>
            </a:r>
            <a:br>
              <a:rPr lang="zh-TW" altLang="en-US" sz="1400" dirty="0">
                <a:latin typeface="標楷體" pitchFamily="65" charset="-120"/>
                <a:ea typeface="標楷體" pitchFamily="65" charset="-120"/>
              </a:rPr>
            </a:b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學甲國小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108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年度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「社區生活營技能輔導活動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精鈴傳奇」課程表</a:t>
            </a:r>
          </a:p>
        </p:txBody>
      </p:sp>
      <p:graphicFrame>
        <p:nvGraphicFramePr>
          <p:cNvPr id="10222" name="Group 40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04004"/>
              </p:ext>
            </p:extLst>
          </p:nvPr>
        </p:nvGraphicFramePr>
        <p:xfrm>
          <a:off x="755650" y="1096963"/>
          <a:ext cx="7704782" cy="5676861"/>
        </p:xfrm>
        <a:graphic>
          <a:graphicData uri="http://schemas.openxmlformats.org/drawingml/2006/table">
            <a:tbl>
              <a:tblPr/>
              <a:tblGrid>
                <a:gridCol w="2525247"/>
                <a:gridCol w="5179535"/>
              </a:tblGrid>
              <a:tr h="531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活動內容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108.03.16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108.03.30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zh-TW" altLang="zh-TW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108.04.04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108.04.27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/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長繩組合</a:t>
                      </a:r>
                    </a:p>
                    <a:p>
                      <a:pPr algn="ctr"/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algn="ctr"/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108.05.04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108.05.25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兩人三鈴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108.06.01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108.06.22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3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143000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學甲國小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108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年度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「社區生活營技能輔導活動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樂笛學甲樂芬芳」課程表</a:t>
            </a:r>
          </a:p>
        </p:txBody>
      </p:sp>
      <p:graphicFrame>
        <p:nvGraphicFramePr>
          <p:cNvPr id="10222" name="Group 40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60683"/>
              </p:ext>
            </p:extLst>
          </p:nvPr>
        </p:nvGraphicFramePr>
        <p:xfrm>
          <a:off x="755650" y="1341438"/>
          <a:ext cx="7704782" cy="4463757"/>
        </p:xfrm>
        <a:graphic>
          <a:graphicData uri="http://schemas.openxmlformats.org/drawingml/2006/table">
            <a:tbl>
              <a:tblPr/>
              <a:tblGrid>
                <a:gridCol w="2525247"/>
                <a:gridCol w="5179535"/>
              </a:tblGrid>
              <a:tr h="531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活動內容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108.03.14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108.03.30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直笛練習</a:t>
                      </a: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zh-TW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運氣、運舌、指法練習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曲目練習</a:t>
                      </a:r>
                      <a:endParaRPr kumimoji="1" lang="zh-TW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108.04.11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108.04.27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108.05.02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108.05.27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108.06.01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108.06.22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8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親職教育專題演講活動照片</a:t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108.08.09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優質教養、健康上</a:t>
            </a: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網</a:t>
            </a:r>
            <a:endParaRPr lang="zh-TW" alt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539750" y="3789363"/>
            <a:ext cx="799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0000"/>
                </a:solidFill>
                <a:ea typeface="標楷體" pitchFamily="65" charset="-120"/>
              </a:rPr>
              <a:t>蘇琡美退休校長帶來豐富精采的</a:t>
            </a:r>
            <a:r>
              <a:rPr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演講，讓家長受益良多！</a:t>
            </a:r>
          </a:p>
        </p:txBody>
      </p:sp>
      <p:pic>
        <p:nvPicPr>
          <p:cNvPr id="8196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2366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4" y="1511688"/>
            <a:ext cx="3399968" cy="23227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25" y="1497146"/>
            <a:ext cx="3438967" cy="23044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24" y="4197639"/>
            <a:ext cx="3399968" cy="247080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425" y="4186238"/>
            <a:ext cx="3438967" cy="248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ea typeface="標楷體" pitchFamily="65" charset="-120"/>
              </a:rPr>
              <a:t>活動照片</a:t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平日練習情形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8289925"/>
            <a:ext cx="9629775" cy="2636838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84213" y="3860800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平常認真的練習，可以看到學生的進步！</a:t>
            </a:r>
          </a:p>
        </p:txBody>
      </p:sp>
      <p:pic>
        <p:nvPicPr>
          <p:cNvPr id="9221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29698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" y="1526557"/>
            <a:ext cx="3859460" cy="238663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91" y="1526557"/>
            <a:ext cx="3929788" cy="23866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1" y="4257675"/>
            <a:ext cx="3846099" cy="23733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90" y="4244356"/>
            <a:ext cx="3929789" cy="2386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活動整體效益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利用多元化的課程，提高需關懷學生之學習興趣，培養其正確學習態度及觀念，加強學生之學校適應力，使其逐漸融入正常課程。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本校推動扯鈴及直笛作為學校特色，並指導學生於校內外公開場合表演及參加競賽，如兒童朝會、成果發表會、各項競賽等，透過演出，不僅訓練學生之膽識，亦培養學生為自己負責與爭取榮耀之學習態度。 </a:t>
            </a:r>
          </a:p>
        </p:txBody>
      </p:sp>
      <p:pic>
        <p:nvPicPr>
          <p:cNvPr id="10244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5382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活動建議及檢討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活動建議：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對於學校及學生有很大助益，照顧到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弱勢學生，亦能讓學校能發展特色。</a:t>
            </a:r>
          </a:p>
          <a:p>
            <a:pPr eaLnBrk="1" hangingPunct="1">
              <a:buFontTx/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活動檢討：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參加表演活動及競賽，讓學生有發揮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的舞臺，在完成表演及得獎的同時，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對自己充滿自信</a:t>
            </a:r>
            <a:r>
              <a:rPr lang="zh-TW" altLang="en-US" b="1" dirty="0" smtClean="0"/>
              <a:t>，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專注於學習上。</a:t>
            </a:r>
          </a:p>
        </p:txBody>
      </p:sp>
      <p:pic>
        <p:nvPicPr>
          <p:cNvPr id="11268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5382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976</Words>
  <Application>Microsoft Office PowerPoint</Application>
  <PresentationFormat>如螢幕大小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標楷體</vt:lpstr>
      <vt:lpstr>Arial</vt:lpstr>
      <vt:lpstr>Times New Roman</vt:lpstr>
      <vt:lpstr>預設簡報設計</vt:lpstr>
      <vt:lpstr>臺南市學甲區學甲國民小學  108年度社區生活營校園輔導活動</vt:lpstr>
      <vt:lpstr>活動辦理情形(計畫)</vt:lpstr>
      <vt:lpstr>PowerPoint 簡報</vt:lpstr>
      <vt:lpstr>學甲國小108年度 「社區生活營技能輔導活動-精鈴傳奇」課程表</vt:lpstr>
      <vt:lpstr> 學甲國小108年度 「社區生活營技能輔導活動-樂笛學甲樂芬芳」課程表</vt:lpstr>
      <vt:lpstr>親職教育專題演講活動照片 108.08.09優質教養、健康上網</vt:lpstr>
      <vt:lpstr>活動照片 平日練習情形</vt:lpstr>
      <vt:lpstr>活動整體效益</vt:lpstr>
      <vt:lpstr>活動建議及檢討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Administrator</cp:lastModifiedBy>
  <cp:revision>73</cp:revision>
  <dcterms:created xsi:type="dcterms:W3CDTF">2014-07-14T06:59:11Z</dcterms:created>
  <dcterms:modified xsi:type="dcterms:W3CDTF">2019-10-07T06:42:18Z</dcterms:modified>
</cp:coreProperties>
</file>